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21" r:id="rId3"/>
    <p:sldId id="256" r:id="rId4"/>
    <p:sldId id="267" r:id="rId5"/>
    <p:sldId id="270" r:id="rId6"/>
    <p:sldId id="306" r:id="rId7"/>
    <p:sldId id="307" r:id="rId8"/>
    <p:sldId id="272" r:id="rId9"/>
    <p:sldId id="257" r:id="rId10"/>
    <p:sldId id="274" r:id="rId11"/>
    <p:sldId id="278" r:id="rId12"/>
    <p:sldId id="303" r:id="rId13"/>
    <p:sldId id="304" r:id="rId14"/>
    <p:sldId id="305" r:id="rId15"/>
    <p:sldId id="319" r:id="rId16"/>
    <p:sldId id="308" r:id="rId17"/>
    <p:sldId id="314" r:id="rId18"/>
    <p:sldId id="318" r:id="rId19"/>
    <p:sldId id="309" r:id="rId20"/>
    <p:sldId id="315" r:id="rId21"/>
    <p:sldId id="316" r:id="rId22"/>
    <p:sldId id="317" r:id="rId23"/>
    <p:sldId id="320" r:id="rId24"/>
    <p:sldId id="328" r:id="rId25"/>
    <p:sldId id="266" r:id="rId26"/>
    <p:sldId id="287" r:id="rId27"/>
    <p:sldId id="288" r:id="rId28"/>
    <p:sldId id="327" r:id="rId29"/>
    <p:sldId id="262" r:id="rId30"/>
    <p:sldId id="263" r:id="rId31"/>
    <p:sldId id="297" r:id="rId32"/>
    <p:sldId id="298" r:id="rId33"/>
    <p:sldId id="299" r:id="rId34"/>
    <p:sldId id="300" r:id="rId35"/>
    <p:sldId id="259" r:id="rId36"/>
    <p:sldId id="310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5" autoAdjust="0"/>
  </p:normalViewPr>
  <p:slideViewPr>
    <p:cSldViewPr>
      <p:cViewPr>
        <p:scale>
          <a:sx n="120" d="100"/>
          <a:sy n="120" d="100"/>
        </p:scale>
        <p:origin x="210" y="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солнечный свет\ро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8455" y="558924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Дылым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Казбековского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628800"/>
            <a:ext cx="756084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предметно-</a:t>
            </a:r>
          </a:p>
          <a:p>
            <a:pPr algn="ctr"/>
            <a:r>
              <a:rPr lang="ru-RU" sz="3600" b="1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пространственной развивающей </a:t>
            </a:r>
          </a:p>
          <a:p>
            <a:pPr algn="ctr"/>
            <a:r>
              <a:rPr lang="ru-RU" sz="3600" b="1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 средней группе в соответствии </a:t>
            </a:r>
          </a:p>
          <a:p>
            <a:pPr algn="ctr"/>
            <a:r>
              <a:rPr lang="ru-RU" sz="3600" b="1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ФГОС ДО»</a:t>
            </a:r>
            <a:endParaRPr lang="ru-RU" sz="3600" b="1" i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260648"/>
            <a:ext cx="756084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МКДОУ </a:t>
            </a:r>
            <a:r>
              <a:rPr lang="ru-RU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«ЦРР- детский сад №1 </a:t>
            </a:r>
          </a:p>
          <a:p>
            <a:pPr algn="ctr"/>
            <a:r>
              <a:rPr lang="ru-RU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«Сказка»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76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солнечный свет\з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8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7" y="548681"/>
            <a:ext cx="4896543" cy="2808311"/>
          </a:xfrm>
        </p:spPr>
      </p:pic>
      <p:pic>
        <p:nvPicPr>
          <p:cNvPr id="1026" name="Picture 2" descr="D:\ФОТО Дылым 1\IMG_1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4464496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922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солнечный свет\з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8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548680"/>
            <a:ext cx="5256584" cy="6048672"/>
          </a:xfrm>
        </p:spPr>
      </p:pic>
    </p:spTree>
    <p:extLst>
      <p:ext uri="{BB962C8B-B14F-4D97-AF65-F5344CB8AC3E}">
        <p14:creationId xmlns="" xmlns:p14="http://schemas.microsoft.com/office/powerpoint/2010/main" val="22389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99412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Обустройство пространства для игр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Содержимое 18" descr="IMG_19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600200"/>
            <a:ext cx="7344816" cy="4781128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IMG_17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908720"/>
            <a:ext cx="7272808" cy="5328592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7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813" y="1229519"/>
            <a:ext cx="7138987" cy="4759325"/>
          </a:xfrm>
        </p:spPr>
      </p:pic>
      <p:pic>
        <p:nvPicPr>
          <p:cNvPr id="5" name="Содержимое 3" descr="IMG_1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196752"/>
            <a:ext cx="7138987" cy="4759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7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59832" y="404664"/>
            <a:ext cx="5112568" cy="6048672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8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813" y="1229519"/>
            <a:ext cx="7138987" cy="4759325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IMG_19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9672" y="764704"/>
            <a:ext cx="7098792" cy="5361459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9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836712"/>
            <a:ext cx="6336704" cy="5472608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8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813" y="1228357"/>
            <a:ext cx="7138987" cy="4761649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солнечный свет\кр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560840" cy="5890666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период развития, познания мира, первоначального саморазвития  личности, становления основ индивидуальности…..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же  взрослых создать комфортные  условия для  развития  дошкольников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37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Содержимое 17" descr="IMG_17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88640"/>
            <a:ext cx="4316288" cy="3096343"/>
          </a:xfrm>
        </p:spPr>
      </p:pic>
      <p:pic>
        <p:nvPicPr>
          <p:cNvPr id="20" name="Содержимое 19" descr="IMG_191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3573016"/>
            <a:ext cx="4392488" cy="2808312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6" y="0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7" descr="IMG_19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7745" y="548680"/>
            <a:ext cx="5328592" cy="5760640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Содержимое 16" descr="IMG_176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620688"/>
            <a:ext cx="4752528" cy="3672408"/>
          </a:xfrm>
        </p:spPr>
      </p:pic>
      <p:pic>
        <p:nvPicPr>
          <p:cNvPr id="18" name="Содержимое 17" descr="IMG_171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868144" y="4365104"/>
            <a:ext cx="3169250" cy="2637606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6" descr="IMG_176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4199305"/>
            <a:ext cx="4038600" cy="2658695"/>
          </a:xfrm>
        </p:spPr>
      </p:pic>
      <p:pic>
        <p:nvPicPr>
          <p:cNvPr id="8" name="Содержимое 7" descr="IMG_185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475656" y="620688"/>
            <a:ext cx="4148324" cy="4392488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Содержимое 10" descr="14156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196752"/>
            <a:ext cx="4896544" cy="4680520"/>
          </a:xfrm>
        </p:spPr>
      </p:pic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солнечный свет\з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 anchor="t"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Места для уединения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IMG_19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1196752"/>
            <a:ext cx="5256584" cy="5328592"/>
          </a:xfrm>
        </p:spPr>
      </p:pic>
    </p:spTree>
    <p:extLst>
      <p:ext uri="{BB962C8B-B14F-4D97-AF65-F5344CB8AC3E}">
        <p14:creationId xmlns="" xmlns:p14="http://schemas.microsoft.com/office/powerpoint/2010/main" val="13337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солнечный свет\з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7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22834" y="1124744"/>
            <a:ext cx="6788945" cy="5001419"/>
          </a:xfrm>
        </p:spPr>
      </p:pic>
    </p:spTree>
    <p:extLst>
      <p:ext uri="{BB962C8B-B14F-4D97-AF65-F5344CB8AC3E}">
        <p14:creationId xmlns="" xmlns:p14="http://schemas.microsoft.com/office/powerpoint/2010/main" val="280860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солнечный свет\з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8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7" y="836712"/>
            <a:ext cx="7416824" cy="5289451"/>
          </a:xfrm>
        </p:spPr>
      </p:pic>
    </p:spTree>
    <p:extLst>
      <p:ext uri="{BB962C8B-B14F-4D97-AF65-F5344CB8AC3E}">
        <p14:creationId xmlns="" xmlns:p14="http://schemas.microsoft.com/office/powerpoint/2010/main" val="31231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солнечный свет\з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04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1720" y="1124744"/>
            <a:ext cx="6192688" cy="4824536"/>
          </a:xfrm>
        </p:spPr>
      </p:pic>
    </p:spTree>
    <p:extLst>
      <p:ext uri="{BB962C8B-B14F-4D97-AF65-F5344CB8AC3E}">
        <p14:creationId xmlns="" xmlns:p14="http://schemas.microsoft.com/office/powerpoint/2010/main" val="31231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солнечный свет\фио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6" y="0"/>
            <a:ext cx="9167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560840" cy="1143000"/>
          </a:xfrm>
        </p:spPr>
        <p:txBody>
          <a:bodyPr anchor="t">
            <a:norm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Связанное с детьми оформление пространства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6" descr="IMG_18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412776"/>
            <a:ext cx="7128792" cy="4713387"/>
          </a:xfrm>
        </p:spPr>
      </p:pic>
    </p:spTree>
    <p:extLst>
      <p:ext uri="{BB962C8B-B14F-4D97-AF65-F5344CB8AC3E}">
        <p14:creationId xmlns="" xmlns:p14="http://schemas.microsoft.com/office/powerpoint/2010/main" val="41950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солнечный свет\оран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897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7272808" cy="6048672"/>
          </a:xfrm>
        </p:spPr>
        <p:txBody>
          <a:bodyPr anchor="t">
            <a:noAutofit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над созданием развивающей предметно –пространственной среды придерживались следующих требований: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-содержательной – насыщенности;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полифункциональности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-вариативности;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-доступности;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-безопасности;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8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солнечный свет\роз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4"/>
            <a:ext cx="9144000" cy="6849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88832" cy="1008112"/>
          </a:xfrm>
        </p:spPr>
        <p:txBody>
          <a:bodyPr anchor="t">
            <a:norm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для игр, развивающих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крупную моторику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IMG_174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07704" y="1268760"/>
            <a:ext cx="6408712" cy="5328592"/>
          </a:xfrm>
        </p:spPr>
      </p:pic>
    </p:spTree>
    <p:extLst>
      <p:ext uri="{BB962C8B-B14F-4D97-AF65-F5344CB8AC3E}">
        <p14:creationId xmlns="" xmlns:p14="http://schemas.microsoft.com/office/powerpoint/2010/main" val="1481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солнечный свет\кр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IMG_19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3934" y="1600200"/>
            <a:ext cx="6955632" cy="4637088"/>
          </a:xfrm>
        </p:spPr>
      </p:pic>
    </p:spTree>
    <p:extLst>
      <p:ext uri="{BB962C8B-B14F-4D97-AF65-F5344CB8AC3E}">
        <p14:creationId xmlns="" xmlns:p14="http://schemas.microsoft.com/office/powerpoint/2010/main" val="26648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солнечный свет\кр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7" descr="IMG_18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836712"/>
            <a:ext cx="7272808" cy="5544616"/>
          </a:xfrm>
        </p:spPr>
      </p:pic>
    </p:spTree>
    <p:extLst>
      <p:ext uri="{BB962C8B-B14F-4D97-AF65-F5344CB8AC3E}">
        <p14:creationId xmlns="" xmlns:p14="http://schemas.microsoft.com/office/powerpoint/2010/main" val="3702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солнечный свет\кр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9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5631" y="836712"/>
            <a:ext cx="7184841" cy="5400576"/>
          </a:xfrm>
        </p:spPr>
      </p:pic>
    </p:spTree>
    <p:extLst>
      <p:ext uri="{BB962C8B-B14F-4D97-AF65-F5344CB8AC3E}">
        <p14:creationId xmlns="" xmlns:p14="http://schemas.microsoft.com/office/powerpoint/2010/main" val="3702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солнечный свет\кр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9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5631" y="908720"/>
            <a:ext cx="7184841" cy="5328568"/>
          </a:xfrm>
        </p:spPr>
      </p:pic>
    </p:spTree>
    <p:extLst>
      <p:ext uri="{BB962C8B-B14F-4D97-AF65-F5344CB8AC3E}">
        <p14:creationId xmlns="" xmlns:p14="http://schemas.microsoft.com/office/powerpoint/2010/main" val="3702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солнечный свет\ж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27032"/>
            <a:ext cx="9132168" cy="683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7304856" cy="518457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 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Задающие множество вопросов – «почемучки»;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Желающие всё исследовать и попробовать;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Играющие, интересующиеся явлениями природы и окружающего мира, пением, живописью, танцами;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Желающие «испытать» свои возможности в разных видах деятельности и т.д.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80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солнечный свет\ж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27032"/>
            <a:ext cx="9132168" cy="683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18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412776"/>
            <a:ext cx="7416824" cy="4713387"/>
          </a:xfrm>
        </p:spPr>
      </p:pic>
    </p:spTree>
    <p:extLst>
      <p:ext uri="{BB962C8B-B14F-4D97-AF65-F5344CB8AC3E}">
        <p14:creationId xmlns="" xmlns:p14="http://schemas.microsoft.com/office/powerpoint/2010/main" val="6180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солнечный свет\ро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8455" y="558924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Дылым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Казбековского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772816"/>
            <a:ext cx="7560840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 работы районной творческой группы «</a:t>
            </a:r>
            <a:r>
              <a:rPr lang="ru-RU" sz="3200" b="1" i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Гьарай</a:t>
            </a:r>
            <a:r>
              <a:rPr lang="ru-RU" sz="3200" b="1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3200" b="1" i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гьурай</a:t>
            </a:r>
            <a:r>
              <a:rPr lang="ru-RU" sz="3200" b="1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3200" b="1" i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</a:t>
            </a:r>
            <a:r>
              <a:rPr lang="ru-RU" sz="2800" b="1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ctr"/>
            <a:r>
              <a:rPr lang="ru-RU" sz="2800" b="1" i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Латипова</a:t>
            </a:r>
            <a:r>
              <a:rPr lang="ru-RU" sz="2800" b="1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М.М. - методист информационно-методического </a:t>
            </a:r>
            <a:r>
              <a:rPr lang="ru-RU" sz="2800" b="1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95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солнечный свет\ж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315416"/>
            <a:ext cx="9132168" cy="683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452320" cy="706090"/>
          </a:xfrm>
        </p:spPr>
        <p:txBody>
          <a:bodyPr anchor="t">
            <a:normAutofit/>
          </a:bodyPr>
          <a:lstStyle/>
          <a:p>
            <a:pPr algn="l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для повседневного ухода, игр и учения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6" descr="IMG_18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7" y="1268760"/>
            <a:ext cx="7128793" cy="5112568"/>
          </a:xfrm>
        </p:spPr>
      </p:pic>
    </p:spTree>
    <p:extLst>
      <p:ext uri="{BB962C8B-B14F-4D97-AF65-F5344CB8AC3E}">
        <p14:creationId xmlns="" xmlns:p14="http://schemas.microsoft.com/office/powerpoint/2010/main" val="22145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солнечный свет\ж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27032"/>
            <a:ext cx="9132168" cy="683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IMG_17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836712"/>
            <a:ext cx="6840760" cy="5544616"/>
          </a:xfrm>
        </p:spPr>
      </p:pic>
    </p:spTree>
    <p:extLst>
      <p:ext uri="{BB962C8B-B14F-4D97-AF65-F5344CB8AC3E}">
        <p14:creationId xmlns="" xmlns:p14="http://schemas.microsoft.com/office/powerpoint/2010/main" val="12876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солнечный свет\ж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27032"/>
            <a:ext cx="9132168" cy="683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IMG_18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908720"/>
            <a:ext cx="7416824" cy="5217443"/>
          </a:xfrm>
        </p:spPr>
      </p:pic>
    </p:spTree>
    <p:extLst>
      <p:ext uri="{BB962C8B-B14F-4D97-AF65-F5344CB8AC3E}">
        <p14:creationId xmlns="" xmlns:p14="http://schemas.microsoft.com/office/powerpoint/2010/main" val="17156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солнечный свет\ж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27032"/>
            <a:ext cx="9132168" cy="683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IMG_17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836712"/>
            <a:ext cx="7200800" cy="5289451"/>
          </a:xfrm>
        </p:spPr>
      </p:pic>
    </p:spTree>
    <p:extLst>
      <p:ext uri="{BB962C8B-B14F-4D97-AF65-F5344CB8AC3E}">
        <p14:creationId xmlns="" xmlns:p14="http://schemas.microsoft.com/office/powerpoint/2010/main" val="17156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солнечный свет\ж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27032"/>
            <a:ext cx="9132168" cy="683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4" descr="IMG_18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339752" y="260649"/>
            <a:ext cx="5544616" cy="2880320"/>
          </a:xfrm>
        </p:spPr>
      </p:pic>
      <p:pic>
        <p:nvPicPr>
          <p:cNvPr id="16" name="Содержимое 15" descr="IMG_18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64088" y="3501008"/>
            <a:ext cx="3466728" cy="3024336"/>
          </a:xfrm>
        </p:spPr>
      </p:pic>
      <p:pic>
        <p:nvPicPr>
          <p:cNvPr id="22" name="Содержимое 6" descr="IMG_18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3501008"/>
            <a:ext cx="3456383" cy="3096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56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солнечный свет\з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 anchor="t">
            <a:norm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для отдыха и комфорта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IMG_17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55447" y="1600200"/>
            <a:ext cx="6785631" cy="4525963"/>
          </a:xfrm>
        </p:spPr>
      </p:pic>
    </p:spTree>
    <p:extLst>
      <p:ext uri="{BB962C8B-B14F-4D97-AF65-F5344CB8AC3E}">
        <p14:creationId xmlns="" xmlns:p14="http://schemas.microsoft.com/office/powerpoint/2010/main" val="33180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130</Words>
  <Application>Microsoft Office PowerPoint</Application>
  <PresentationFormat>Экран (4:3)</PresentationFormat>
  <Paragraphs>27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 Дошкольное детство – уникальный период развития, познания мира, первоначального саморазвития  личности, становления основ индивидуальности…..  Задача же  взрослых создать комфортные  условия для  развития  дошкольников </vt:lpstr>
      <vt:lpstr> При работе над созданием развивающей предметно –пространственной среды придерживались следующих требований:  -содержательной – насыщенности; -трансформируемости; -полифункциональности;  -вариативности; -доступности; -безопасности;  </vt:lpstr>
      <vt:lpstr>Мебель для повседневного ухода, игр и учения</vt:lpstr>
      <vt:lpstr>Слайд 5</vt:lpstr>
      <vt:lpstr>Слайд 6</vt:lpstr>
      <vt:lpstr>Слайд 7</vt:lpstr>
      <vt:lpstr>Слайд 8</vt:lpstr>
      <vt:lpstr>Мебель для отдыха и комфорта</vt:lpstr>
      <vt:lpstr>Слайд 10</vt:lpstr>
      <vt:lpstr>Слайд 11</vt:lpstr>
      <vt:lpstr>Обустройство пространства для игр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Места для уединения</vt:lpstr>
      <vt:lpstr>Слайд 26</vt:lpstr>
      <vt:lpstr>Слайд 27</vt:lpstr>
      <vt:lpstr>Слайд 28</vt:lpstr>
      <vt:lpstr>Связанное с детьми оформление пространства</vt:lpstr>
      <vt:lpstr>Пространство для игр, развивающих  крупную моторику</vt:lpstr>
      <vt:lpstr>Внутреннее помещение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Марият</cp:lastModifiedBy>
  <cp:revision>102</cp:revision>
  <dcterms:created xsi:type="dcterms:W3CDTF">2015-03-08T13:55:54Z</dcterms:created>
  <dcterms:modified xsi:type="dcterms:W3CDTF">2018-03-24T14:01:41Z</dcterms:modified>
</cp:coreProperties>
</file>